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43"/>
  </p:normalViewPr>
  <p:slideViewPr>
    <p:cSldViewPr snapToGrid="0" snapToObjects="1">
      <p:cViewPr varScale="1">
        <p:scale>
          <a:sx n="119" d="100"/>
          <a:sy n="119" d="100"/>
        </p:scale>
        <p:origin x="21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0233-4C13-F846-A272-E2985E88FE99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52D3-7F19-464A-98E6-45721C284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2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0233-4C13-F846-A272-E2985E88FE99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52D3-7F19-464A-98E6-45721C284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41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0233-4C13-F846-A272-E2985E88FE99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52D3-7F19-464A-98E6-45721C284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2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0233-4C13-F846-A272-E2985E88FE99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52D3-7F19-464A-98E6-45721C284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97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0233-4C13-F846-A272-E2985E88FE99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52D3-7F19-464A-98E6-45721C284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74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0233-4C13-F846-A272-E2985E88FE99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52D3-7F19-464A-98E6-45721C284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2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0233-4C13-F846-A272-E2985E88FE99}" type="datetimeFigureOut">
              <a:rPr lang="en-US" smtClean="0"/>
              <a:t>7/22/19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52D3-7F19-464A-98E6-45721C284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1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0233-4C13-F846-A272-E2985E88FE99}" type="datetimeFigureOut">
              <a:rPr lang="en-US" smtClean="0"/>
              <a:t>7/22/19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52D3-7F19-464A-98E6-45721C284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28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0233-4C13-F846-A272-E2985E88FE99}" type="datetimeFigureOut">
              <a:rPr lang="en-US" smtClean="0"/>
              <a:t>7/22/19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52D3-7F19-464A-98E6-45721C284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13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0233-4C13-F846-A272-E2985E88FE99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52D3-7F19-464A-98E6-45721C284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3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E0233-4C13-F846-A272-E2985E88FE99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52D3-7F19-464A-98E6-45721C284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98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E0233-4C13-F846-A272-E2985E88FE99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C52D3-7F19-464A-98E6-45721C284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072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Kao metrics confusion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18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If analyze the eigenvalues of A instead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502" y="2026585"/>
            <a:ext cx="5716793" cy="428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41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Stepping back a second </a:t>
            </a:r>
            <a:r>
              <a:rPr lang="mr-IN" dirty="0" smtClean="0"/>
              <a:t>–</a:t>
            </a:r>
            <a:r>
              <a:rPr lang="en-US" dirty="0" smtClean="0"/>
              <a:t> let’s make it so that the simulation parameters are </a:t>
            </a:r>
            <a:r>
              <a:rPr lang="en-US" dirty="0" err="1" smtClean="0"/>
              <a:t>i</a:t>
            </a:r>
            <a:r>
              <a:rPr lang="en-US" dirty="0" smtClean="0"/>
              <a:t>) frequency and ii) time constant of decay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In a discrete system: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endParaRPr lang="en-US" b="0" i="0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, 1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𝑏𝑖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𝑟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𝑏𝑖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𝑎𝑛𝑔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𝑏𝑖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b="0" i="1" dirty="0" smtClean="0">
                    <a:latin typeface="Cambria Math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𝑟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𝜃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func>
                          <m:func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b="0" dirty="0" smtClean="0"/>
              </a:p>
              <a:p>
                <a:r>
                  <a:rPr lang="en-US" dirty="0" smtClean="0"/>
                  <a:t>So time decay here is </a:t>
                </a:r>
                <a:r>
                  <a:rPr lang="en-US" b="1" dirty="0" smtClean="0"/>
                  <a:t>-1/ln(r)</a:t>
                </a:r>
                <a:r>
                  <a:rPr lang="en-US" dirty="0" smtClean="0"/>
                  <a:t> in units of “time steps”</a:t>
                </a:r>
              </a:p>
              <a:p>
                <a:r>
                  <a:rPr lang="en-US" dirty="0" smtClean="0"/>
                  <a:t>So time decay in </a:t>
                </a:r>
                <a:r>
                  <a:rPr lang="en-US" dirty="0" err="1" smtClean="0"/>
                  <a:t>millisecs</a:t>
                </a:r>
                <a:r>
                  <a:rPr lang="en-US" dirty="0" smtClean="0"/>
                  <a:t>: </a:t>
                </a:r>
                <a:r>
                  <a:rPr lang="en-US" b="1" dirty="0" smtClean="0"/>
                  <a:t>-1/ln(r)</a:t>
                </a:r>
                <a:r>
                  <a:rPr lang="en-US" dirty="0" smtClean="0"/>
                  <a:t> * </a:t>
                </a:r>
                <a:r>
                  <a:rPr lang="en-US" dirty="0" err="1" smtClean="0"/>
                  <a:t>dt</a:t>
                </a:r>
                <a:r>
                  <a:rPr lang="en-US" dirty="0" smtClean="0"/>
                  <a:t> * 1000</a:t>
                </a:r>
              </a:p>
              <a:p>
                <a:r>
                  <a:rPr lang="en-US" dirty="0" smtClean="0"/>
                  <a:t>So now sweep different time decays and compute the norm of eigenvalue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b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3600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dt</a:t>
            </a:r>
            <a:r>
              <a:rPr lang="en-US" dirty="0" smtClean="0"/>
              <a:t> = 0.1 sec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43" y="231421"/>
            <a:ext cx="79502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74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dt</a:t>
            </a:r>
            <a:r>
              <a:rPr lang="en-US" dirty="0" smtClean="0"/>
              <a:t> = 0.01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501" y="365125"/>
            <a:ext cx="79629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dt</a:t>
            </a:r>
            <a:r>
              <a:rPr lang="en-US" dirty="0" smtClean="0"/>
              <a:t> =0.001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5979" y="663798"/>
            <a:ext cx="7233869" cy="538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64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77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They define M = (A-I) / </a:t>
            </a:r>
            <a:r>
              <a:rPr lang="en-US" dirty="0" err="1" smtClean="0"/>
              <a:t>dt</a:t>
            </a:r>
            <a:r>
              <a:rPr lang="en-US" dirty="0" smtClean="0"/>
              <a:t>: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51"/>
          <a:stretch/>
        </p:blipFill>
        <p:spPr>
          <a:xfrm rot="10800000">
            <a:off x="1373393" y="1825625"/>
            <a:ext cx="9144000" cy="250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36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Treated now as a continuous system: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1" b="42596"/>
          <a:stretch/>
        </p:blipFill>
        <p:spPr>
          <a:xfrm rot="10800000">
            <a:off x="936002" y="2398955"/>
            <a:ext cx="9868458" cy="1957892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657139" y="4615031"/>
                <a:ext cx="625019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Remember that the solution for the discrete system is : 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139" y="4615031"/>
                <a:ext cx="6250193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878" t="-3289" b="-4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156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Simplification to </a:t>
            </a:r>
            <a:r>
              <a:rPr lang="en-US" sz="4000" b="1" dirty="0" smtClean="0"/>
              <a:t>decay term </a:t>
            </a:r>
            <a:r>
              <a:rPr lang="en-US" sz="4000" dirty="0" smtClean="0"/>
              <a:t>and </a:t>
            </a:r>
            <a:r>
              <a:rPr lang="en-US" sz="4000" b="1" dirty="0" smtClean="0"/>
              <a:t>oscillation term</a:t>
            </a:r>
            <a:endParaRPr lang="en-US" sz="4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904104" y="1578199"/>
            <a:ext cx="7541809" cy="481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17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Decay metric is -1/Re(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49371"/>
          <a:stretch/>
        </p:blipFill>
        <p:spPr>
          <a:xfrm rot="10800000">
            <a:off x="1812691" y="1486292"/>
            <a:ext cx="8243977" cy="25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50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of oscillation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7419"/>
          <a:stretch/>
        </p:blipFill>
        <p:spPr>
          <a:xfrm rot="10800000">
            <a:off x="1577813" y="3014812"/>
            <a:ext cx="8243977" cy="2142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5962" b="52137"/>
          <a:stretch/>
        </p:blipFill>
        <p:spPr>
          <a:xfrm rot="10800000">
            <a:off x="1928898" y="1825625"/>
            <a:ext cx="7541809" cy="105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72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Kao metrics for 2D rotational system of different frequencies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smtClean="0"/>
                  <a:t>Make a rotation matrix: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smtClean="0"/>
                  <a:t>Here if the desired frequency of the system (</a:t>
                </a:r>
                <a:r>
                  <a:rPr lang="en-US" b="1" i="1" dirty="0" smtClean="0"/>
                  <a:t>f</a:t>
                </a:r>
                <a:r>
                  <a:rPr lang="en-US" dirty="0" smtClean="0"/>
                  <a:t>) is Hz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</a:rPr>
                      <m:t>𝒇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𝑐𝑦𝑐𝑙𝑒𝑠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sec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𝟐</m:t>
                            </m:r>
                            <m:r>
                              <a:rPr lang="en-US" b="1" i="1" smtClean="0">
                                <a:latin typeface="Cambria Math" charset="0"/>
                              </a:rPr>
                              <m:t>𝝅</m:t>
                            </m:r>
                            <m:r>
                              <a:rPr lang="en-US" b="1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𝑟𝑎𝑑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𝑐𝑦𝑐𝑙𝑒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∗( </m:t>
                        </m:r>
                      </m:e>
                    </m:func>
                    <m:r>
                      <a:rPr lang="en-US" b="1" i="1" smtClean="0">
                        <a:latin typeface="Cambria Math" charset="0"/>
                      </a:rPr>
                      <m:t>.</m:t>
                    </m:r>
                    <m:r>
                      <a:rPr lang="en-US" b="1" i="1" smtClean="0">
                        <a:latin typeface="Cambria Math" charset="0"/>
                      </a:rPr>
                      <m:t>𝟏</m:t>
                    </m:r>
                    <m:r>
                      <a:rPr lang="en-US" b="1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𝑠𝑒𝑐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𝑝𝑒𝑟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𝑑𝑡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smtClean="0"/>
                  <a:t>So theta is in radians per time step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dirty="0" smtClean="0"/>
                  <a:t>Generate time series using rotation matrix and confirm that it produces signals that oscillate at the correct frequency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454" y="1733720"/>
            <a:ext cx="2400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41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Kao metrics for 2D rotational system of different frequencies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rotation matrix A</a:t>
            </a:r>
          </a:p>
          <a:p>
            <a:r>
              <a:rPr lang="en-US" dirty="0" smtClean="0"/>
              <a:t>Generate data to confirm it does what I think its supposed to be doing</a:t>
            </a:r>
          </a:p>
          <a:p>
            <a:r>
              <a:rPr lang="en-US" dirty="0" smtClean="0"/>
              <a:t>Then calculate Kao metrics: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68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548" y="749859"/>
            <a:ext cx="6727717" cy="5032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4275" y="5724735"/>
            <a:ext cx="535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How much do oscillations persists </a:t>
            </a:r>
          </a:p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(1 </a:t>
            </a:r>
            <a:r>
              <a:rPr lang="en-US" dirty="0" smtClean="0">
                <a:latin typeface="Arial" charset="0"/>
                <a:ea typeface="Arial" charset="0"/>
                <a:cs typeface="Arial" charset="0"/>
                <a:sym typeface="Wingdings"/>
              </a:rPr>
              <a:t> fully persistence, 0  immediate dampening)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992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373</Words>
  <Application>Microsoft Macintosh PowerPoint</Application>
  <PresentationFormat>Widescreen</PresentationFormat>
  <Paragraphs>39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Calibri Light</vt:lpstr>
      <vt:lpstr>Cambria Math</vt:lpstr>
      <vt:lpstr>Mangal</vt:lpstr>
      <vt:lpstr>Wingdings</vt:lpstr>
      <vt:lpstr>Arial</vt:lpstr>
      <vt:lpstr>Office Theme</vt:lpstr>
      <vt:lpstr>Kao metrics confusion</vt:lpstr>
      <vt:lpstr>They define M = (A-I) / dt: </vt:lpstr>
      <vt:lpstr>Treated now as a continuous system: </vt:lpstr>
      <vt:lpstr>Simplification to decay term and oscillation term</vt:lpstr>
      <vt:lpstr>Decay metric is -1/Re(λ)</vt:lpstr>
      <vt:lpstr>Frequency of oscillation</vt:lpstr>
      <vt:lpstr>Plotting Kao metrics for 2D rotational system of different frequencies</vt:lpstr>
      <vt:lpstr>Plotting Kao metrics for 2D rotational system of different frequencies</vt:lpstr>
      <vt:lpstr>PowerPoint Presentation</vt:lpstr>
      <vt:lpstr>If analyze the eigenvalues of A instead</vt:lpstr>
      <vt:lpstr>Stepping back a second – let’s make it so that the simulation parameters are i) frequency and ii) time constant of decay</vt:lpstr>
      <vt:lpstr>dt = 0.1 sec</vt:lpstr>
      <vt:lpstr>dt = 0.01</vt:lpstr>
      <vt:lpstr>dt =0.001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Kao metrics confusion</dc:title>
  <dc:creator>Preeya Khanna</dc:creator>
  <cp:lastModifiedBy>Preeya Khanna</cp:lastModifiedBy>
  <cp:revision>12</cp:revision>
  <dcterms:created xsi:type="dcterms:W3CDTF">2019-07-23T02:11:32Z</dcterms:created>
  <dcterms:modified xsi:type="dcterms:W3CDTF">2019-07-23T18:01:01Z</dcterms:modified>
</cp:coreProperties>
</file>